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EFF8-5D7B-4B40-A64C-5B77593FEDC6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CD21-F444-42F2-A72C-BE7B3A11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851"/>
            <a:ext cx="8488526" cy="62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2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8" y="228600"/>
            <a:ext cx="861524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6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66945" cy="629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705"/>
            <a:ext cx="8695098" cy="639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3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161"/>
            <a:ext cx="8680784" cy="6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2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4" y="228601"/>
            <a:ext cx="878872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56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4" y="228600"/>
            <a:ext cx="868555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7210"/>
            <a:ext cx="8845694" cy="6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6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6" y="304801"/>
            <a:ext cx="867339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5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224"/>
            <a:ext cx="8492970" cy="64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2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67"/>
            <a:ext cx="8896537" cy="651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3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2380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3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308"/>
            <a:ext cx="8750968" cy="63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79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361"/>
            <a:ext cx="8468557" cy="633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291"/>
            <a:ext cx="8585623" cy="63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7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1459"/>
            <a:ext cx="8647812" cy="63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2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290"/>
            <a:ext cx="8611349" cy="63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2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72301"/>
            <a:ext cx="8387460" cy="620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9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" y="0"/>
            <a:ext cx="88850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0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361"/>
            <a:ext cx="8264864" cy="618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" y="304801"/>
            <a:ext cx="862065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0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4" y="304801"/>
            <a:ext cx="855804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9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" y="228600"/>
            <a:ext cx="8662894" cy="641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1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" y="228600"/>
            <a:ext cx="871869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4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6" y="228600"/>
            <a:ext cx="867476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3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Johnson C. Smith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McLean, Laura</dc:creator>
  <cp:lastModifiedBy>McLean, Laura</cp:lastModifiedBy>
  <cp:revision>3</cp:revision>
  <dcterms:created xsi:type="dcterms:W3CDTF">2014-04-20T23:27:03Z</dcterms:created>
  <dcterms:modified xsi:type="dcterms:W3CDTF">2014-04-21T00:02:59Z</dcterms:modified>
</cp:coreProperties>
</file>